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54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8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83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1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5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0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6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2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2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C9842-5731-48CC-BA59-CDDABACE125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AB0AE-EBFF-4A8C-9197-D7962391E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3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Layout" Target="../slideLayouts/slideLayout7.xml"/><Relationship Id="rId5" Type="http://schemas.microsoft.com/office/2007/relationships/media" Target="../media/media6.mp3"/><Relationship Id="rId4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ền Cảnh Quan Thiên Nhiên Với Thiết Kế Ngộ Nghĩnh Phù Hợp Với Trẻ Em, Thiên  Nhiên, Lý Lịch, Buồn Cười Hình nền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30307" y="777519"/>
            <a:ext cx="434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HUYỆN GIA LÂM</a:t>
            </a:r>
          </a:p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4936" y="3178935"/>
            <a:ext cx="8660674" cy="8922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NHẬN BIẾT PHÂN BIỆT MÀU ĐỎ</a:t>
            </a:r>
            <a:endParaRPr lang="en-US" sz="54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9480" y="5089605"/>
            <a:ext cx="4026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24 – 36 tháng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3092" r="2112" b="3796"/>
          <a:stretch/>
        </p:blipFill>
        <p:spPr>
          <a:xfrm>
            <a:off x="0" y="39189"/>
            <a:ext cx="2062139" cy="1894113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1218" y="1933302"/>
            <a:ext cx="604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4920" y="1287607"/>
            <a:ext cx="609600" cy="609600"/>
          </a:xfrm>
          <a:prstGeom prst="rect">
            <a:avLst/>
          </a:prstGeom>
        </p:spPr>
      </p:pic>
      <p:pic>
        <p:nvPicPr>
          <p:cNvPr id="14" name="JasmineFlower_KennyG_fn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400" end="204791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4920" y="147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606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2Convert.com nhan_biet_phan_biet_do_choi_mau_do_co_hai_ha_29934670459050416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822" end="38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3092" r="2112" b="3796"/>
          <a:stretch/>
        </p:blipFill>
        <p:spPr>
          <a:xfrm>
            <a:off x="10951973" y="0"/>
            <a:ext cx="1240028" cy="113898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165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00+ hình nền powerpoint cho trẻ mầm non - hinhanhsieudep.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34190" y="1247274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3977" y="1349042"/>
            <a:ext cx="89240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XIN CHÀO VÀ HẸN GẶP LẠI!</a:t>
            </a:r>
            <a:endParaRPr lang="en-US" sz="60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Flute-BarcodeBrothers_3ejvz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9800" end="135892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34190" y="332873"/>
            <a:ext cx="609600" cy="609600"/>
          </a:xfrm>
          <a:prstGeom prst="rect">
            <a:avLst/>
          </a:prstGeom>
        </p:spPr>
      </p:pic>
      <p:pic>
        <p:nvPicPr>
          <p:cNvPr id="5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3099" end="92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34190" y="1933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30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61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36</Words>
  <Application>Microsoft Office PowerPoint</Application>
  <PresentationFormat>Widescreen</PresentationFormat>
  <Paragraphs>6</Paragraphs>
  <Slides>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15</cp:revision>
  <dcterms:created xsi:type="dcterms:W3CDTF">2021-10-18T13:28:23Z</dcterms:created>
  <dcterms:modified xsi:type="dcterms:W3CDTF">2021-10-18T14:51:56Z</dcterms:modified>
</cp:coreProperties>
</file>